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3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pipette</a:t>
            </a:r>
          </a:p>
        </p:txBody>
      </p:sp>
    </p:spTree>
    <p:extLst>
      <p:ext uri="{BB962C8B-B14F-4D97-AF65-F5344CB8AC3E}">
        <p14:creationId xmlns:p14="http://schemas.microsoft.com/office/powerpoint/2010/main" val="290996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P10_single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45CBFB-513A-794C-9F09-2EB4EBDB348E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11588</TotalTime>
  <Words>207</Words>
  <Application>Microsoft Macintosh PowerPoint</Application>
  <PresentationFormat>Widescreen</PresentationFormat>
  <Paragraphs>80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Change pipette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87</cp:revision>
  <cp:lastPrinted>2020-04-16T11:14:22Z</cp:lastPrinted>
  <dcterms:created xsi:type="dcterms:W3CDTF">2020-03-24T11:24:38Z</dcterms:created>
  <dcterms:modified xsi:type="dcterms:W3CDTF">2020-04-16T17:51:45Z</dcterms:modified>
</cp:coreProperties>
</file>

<file path=docProps/thumbnail.jpeg>
</file>